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9887585" cy="3642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搭建一个图标库也是相对有点复杂的，丝毫不比搭建一个组件库简单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5" y="1334135"/>
            <a:ext cx="7153910" cy="52254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18904</Words>
  <Application>WPS 演示</Application>
  <PresentationFormat>宽屏</PresentationFormat>
  <Paragraphs>1194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990</cp:revision>
  <dcterms:created xsi:type="dcterms:W3CDTF">2023-03-11T20:49:59Z</dcterms:created>
  <dcterms:modified xsi:type="dcterms:W3CDTF">2023-03-11T20:49:59Z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